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40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2404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0695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7855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979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56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08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981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9712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9895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70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5840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F2E6B-1550-4E6B-B743-7004DE55452E}" type="datetimeFigureOut">
              <a:rPr lang="zh-TW" altLang="en-US" smtClean="0"/>
              <a:t>2021/8/26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6C3D6-EC3D-4E04-AB71-BD0E289D35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004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>
            <a:extLst>
              <a:ext uri="{FF2B5EF4-FFF2-40B4-BE49-F238E27FC236}">
                <a16:creationId xmlns:a16="http://schemas.microsoft.com/office/drawing/2014/main" id="{60F88F0B-AA7B-4904-91A0-AC818AC3D6FC}"/>
              </a:ext>
            </a:extLst>
          </p:cNvPr>
          <p:cNvGrpSpPr/>
          <p:nvPr/>
        </p:nvGrpSpPr>
        <p:grpSpPr>
          <a:xfrm rot="16200000">
            <a:off x="3022744" y="-632522"/>
            <a:ext cx="7063579" cy="10357840"/>
            <a:chOff x="0" y="0"/>
            <a:chExt cx="4229100" cy="4767580"/>
          </a:xfrm>
        </p:grpSpPr>
        <p:pic>
          <p:nvPicPr>
            <p:cNvPr id="8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7292ED7-43F9-4640-B681-9DAFDA4AC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9100" cy="47675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FE43F983-B7F3-4937-9303-715AE103FCDC}"/>
                </a:ext>
              </a:extLst>
            </p:cNvPr>
            <p:cNvSpPr/>
            <p:nvPr/>
          </p:nvSpPr>
          <p:spPr>
            <a:xfrm>
              <a:off x="457200" y="1460500"/>
              <a:ext cx="3390900" cy="14224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6012" tIns="48006" rIns="96012" bIns="48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 sz="2223"/>
            </a:p>
          </p:txBody>
        </p:sp>
      </p:grpSp>
      <p:sp>
        <p:nvSpPr>
          <p:cNvPr id="10" name="文字方塊 9">
            <a:extLst>
              <a:ext uri="{FF2B5EF4-FFF2-40B4-BE49-F238E27FC236}">
                <a16:creationId xmlns:a16="http://schemas.microsoft.com/office/drawing/2014/main" id="{4625F933-C5FD-415F-B253-EA4100D612A4}"/>
              </a:ext>
            </a:extLst>
          </p:cNvPr>
          <p:cNvSpPr txBox="1"/>
          <p:nvPr/>
        </p:nvSpPr>
        <p:spPr>
          <a:xfrm rot="16200000">
            <a:off x="-2141091" y="2530878"/>
            <a:ext cx="616547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040" b="1" dirty="0">
                <a:latin typeface="Comic Sans MS" panose="030F0702030302020204" pitchFamily="66" charset="0"/>
              </a:rPr>
              <a:t>MY JOB</a:t>
            </a:r>
            <a:endParaRPr lang="zh-TW" altLang="en-US" sz="5040" b="1" dirty="0">
              <a:latin typeface="Comic Sans MS" panose="030F0702030302020204" pitchFamily="66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8BB7AF0-6747-4B7D-BF79-2D4E91F58989}"/>
              </a:ext>
            </a:extLst>
          </p:cNvPr>
          <p:cNvSpPr txBox="1"/>
          <p:nvPr/>
        </p:nvSpPr>
        <p:spPr>
          <a:xfrm rot="16200000">
            <a:off x="9402223" y="-2193585"/>
            <a:ext cx="616547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040" b="1" dirty="0">
                <a:latin typeface="Comic Sans MS" panose="030F0702030302020204" pitchFamily="66" charset="0"/>
              </a:rPr>
              <a:t>#3</a:t>
            </a:r>
            <a:endParaRPr lang="zh-TW" altLang="en-US" sz="5040" b="1" dirty="0">
              <a:latin typeface="Comic Sans MS" panose="030F0702030302020204" pitchFamily="66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38DBDA49-67B9-478C-8C4B-380D90CE68AD}"/>
              </a:ext>
            </a:extLst>
          </p:cNvPr>
          <p:cNvSpPr txBox="1"/>
          <p:nvPr/>
        </p:nvSpPr>
        <p:spPr>
          <a:xfrm>
            <a:off x="11140315" y="1916482"/>
            <a:ext cx="684255" cy="16659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090CEF2-F2D3-4E76-81E1-C90C50E42F55}"/>
              </a:ext>
            </a:extLst>
          </p:cNvPr>
          <p:cNvSpPr txBox="1"/>
          <p:nvPr/>
        </p:nvSpPr>
        <p:spPr>
          <a:xfrm rot="16200000">
            <a:off x="6617389" y="4138612"/>
            <a:ext cx="9560651" cy="128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TW" sz="3600" b="1" dirty="0">
                <a:latin typeface="Comic Sans MS" panose="030F0702030302020204" pitchFamily="66" charset="0"/>
                <a:ea typeface="Times New Roman" panose="02020603050405020304" pitchFamily="18" charset="0"/>
              </a:rPr>
              <a:t>My name is </a:t>
            </a:r>
            <a:r>
              <a:rPr lang="en-US" altLang="zh-TW" sz="3600" b="1" u="sng" dirty="0">
                <a:latin typeface="Comic Sans MS" panose="030F0702030302020204" pitchFamily="66" charset="0"/>
                <a:ea typeface="Times New Roman" panose="02020603050405020304" pitchFamily="18" charset="0"/>
              </a:rPr>
              <a:t>        </a:t>
            </a:r>
            <a:r>
              <a:rPr lang="en-US" altLang="zh-TW" sz="3600" b="1" dirty="0">
                <a:latin typeface="Comic Sans MS" panose="030F0702030302020204" pitchFamily="66" charset="0"/>
                <a:ea typeface="Times New Roman" panose="02020603050405020304" pitchFamily="18" charset="0"/>
              </a:rPr>
              <a:t>.  </a:t>
            </a:r>
            <a:endParaRPr lang="zh-TW" altLang="zh-TW" sz="28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US" altLang="zh-TW" sz="3600" b="1" dirty="0">
                <a:latin typeface="Comic Sans MS" panose="030F0702030302020204" pitchFamily="66" charset="0"/>
                <a:ea typeface="Times New Roman" panose="02020603050405020304" pitchFamily="18" charset="0"/>
              </a:rPr>
              <a:t>I want to be </a:t>
            </a:r>
            <a:r>
              <a:rPr lang="en-US" altLang="zh-TW" sz="3600" b="1" dirty="0" err="1">
                <a:latin typeface="Comic Sans MS" panose="030F0702030302020204" pitchFamily="66" charset="0"/>
                <a:ea typeface="Times New Roman" panose="02020603050405020304" pitchFamily="18" charset="0"/>
              </a:rPr>
              <a:t>a</a:t>
            </a:r>
            <a:r>
              <a:rPr lang="en-US" altLang="zh-TW" sz="3600" b="1" u="sng" dirty="0" err="1">
                <a:latin typeface="Comic Sans MS" panose="030F0702030302020204" pitchFamily="66" charset="0"/>
                <a:ea typeface="Times New Roman" panose="02020603050405020304" pitchFamily="18" charset="0"/>
              </a:rPr>
              <a:t>________</a:t>
            </a:r>
            <a:r>
              <a:rPr lang="en-US" altLang="zh-TW" sz="3600" b="1" dirty="0" err="1">
                <a:latin typeface="Comic Sans MS" panose="030F0702030302020204" pitchFamily="66" charset="0"/>
                <a:ea typeface="Times New Roman" panose="02020603050405020304" pitchFamily="18" charset="0"/>
              </a:rPr>
              <a:t>when</a:t>
            </a:r>
            <a:r>
              <a:rPr lang="en-US" altLang="zh-TW" sz="3600" b="1" dirty="0">
                <a:latin typeface="Comic Sans MS" panose="030F0702030302020204" pitchFamily="66" charset="0"/>
                <a:ea typeface="Times New Roman" panose="02020603050405020304" pitchFamily="18" charset="0"/>
              </a:rPr>
              <a:t> I grow up.</a:t>
            </a:r>
            <a:endParaRPr lang="zh-TW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CAB10CE0-852C-49D5-A046-4C4DD3D47E15}"/>
              </a:ext>
            </a:extLst>
          </p:cNvPr>
          <p:cNvSpPr txBox="1"/>
          <p:nvPr/>
        </p:nvSpPr>
        <p:spPr>
          <a:xfrm rot="16200000">
            <a:off x="-2990118" y="-1130381"/>
            <a:ext cx="6626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W4-1 worksheet 1</a:t>
            </a:r>
            <a:endParaRPr lang="zh-TW" altLang="zh-TW" sz="1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628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id="{D871F096-9B50-4AD6-8A11-6FC97BC5B354}"/>
              </a:ext>
            </a:extLst>
          </p:cNvPr>
          <p:cNvSpPr/>
          <p:nvPr/>
        </p:nvSpPr>
        <p:spPr>
          <a:xfrm>
            <a:off x="360124" y="1450636"/>
            <a:ext cx="6906320" cy="60468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9647B117-858F-42E0-9C43-A3F375B7F0E2}"/>
              </a:ext>
            </a:extLst>
          </p:cNvPr>
          <p:cNvSpPr/>
          <p:nvPr/>
        </p:nvSpPr>
        <p:spPr>
          <a:xfrm>
            <a:off x="5809163" y="1450636"/>
            <a:ext cx="6906321" cy="591903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TW" sz="12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TW" sz="12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algn="ctr"/>
            <a:r>
              <a:rPr lang="en-US" sz="1200" dirty="0">
                <a:effectLst/>
                <a:ea typeface="新細明體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sz="12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1185113B-E344-4F54-ACE9-6AC02F1A4BE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5" y="3468893"/>
            <a:ext cx="1776116" cy="168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3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460657BA-C8FC-4E54-A088-2587FFF1AF3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494" y="3294345"/>
            <a:ext cx="1856982" cy="1767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7" descr="Gender Equality Is Not a 'Women's Issue' | Convenience Store News">
            <a:extLst>
              <a:ext uri="{FF2B5EF4-FFF2-40B4-BE49-F238E27FC236}">
                <a16:creationId xmlns:a16="http://schemas.microsoft.com/office/drawing/2014/main" id="{600068FF-ADF6-46D4-8097-B0CA248CD70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90" y="7591816"/>
            <a:ext cx="5962619" cy="20093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2A283138-46B5-43CC-9725-ABC44844F6D8}"/>
              </a:ext>
            </a:extLst>
          </p:cNvPr>
          <p:cNvSpPr txBox="1"/>
          <p:nvPr/>
        </p:nvSpPr>
        <p:spPr>
          <a:xfrm>
            <a:off x="632565" y="291448"/>
            <a:ext cx="6400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400" b="1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Name:_________ </a:t>
            </a:r>
            <a:r>
              <a:rPr lang="en-US" altLang="zh-TW" sz="4400" b="1" u="sng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                                             </a:t>
            </a:r>
            <a:endParaRPr lang="zh-TW" altLang="zh-TW" sz="24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8AF40B9-0A60-4A0B-896E-5CD8F8899E94}"/>
              </a:ext>
            </a:extLst>
          </p:cNvPr>
          <p:cNvSpPr txBox="1"/>
          <p:nvPr/>
        </p:nvSpPr>
        <p:spPr>
          <a:xfrm>
            <a:off x="11408372" y="8677870"/>
            <a:ext cx="13071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5400" b="1" dirty="0"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#4</a:t>
            </a:r>
            <a:r>
              <a:rPr lang="en-US" altLang="zh-TW" sz="4400" b="1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4400" b="1" u="sng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                                             </a:t>
            </a:r>
            <a:endParaRPr lang="zh-TW" altLang="zh-TW" sz="24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376A223C-C268-4E45-AAF7-83AB354B0D24}"/>
              </a:ext>
            </a:extLst>
          </p:cNvPr>
          <p:cNvSpPr txBox="1"/>
          <p:nvPr/>
        </p:nvSpPr>
        <p:spPr>
          <a:xfrm>
            <a:off x="10481153" y="0"/>
            <a:ext cx="64571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W4-1 worksheet 2</a:t>
            </a:r>
            <a:endParaRPr lang="zh-TW" altLang="zh-TW" sz="1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166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A picture containing text, screenshot, refrigerator&#10;&#10;Description automatically generated">
            <a:extLst>
              <a:ext uri="{FF2B5EF4-FFF2-40B4-BE49-F238E27FC236}">
                <a16:creationId xmlns:a16="http://schemas.microsoft.com/office/drawing/2014/main" id="{0C44020C-A123-43A8-A0BC-E15661EF2BA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856" y="949136"/>
            <a:ext cx="5882709" cy="8547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 descr="The Dos &amp;amp; Don&amp;#39;ts of DiSC">
            <a:extLst>
              <a:ext uri="{FF2B5EF4-FFF2-40B4-BE49-F238E27FC236}">
                <a16:creationId xmlns:a16="http://schemas.microsoft.com/office/drawing/2014/main" id="{5DC08BE7-484D-43AC-9FB3-4C4D89889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542" y="1027316"/>
            <a:ext cx="4459266" cy="2926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F75FC5D-8CF6-4E48-B997-57C2898937CD}"/>
              </a:ext>
            </a:extLst>
          </p:cNvPr>
          <p:cNvSpPr txBox="1"/>
          <p:nvPr/>
        </p:nvSpPr>
        <p:spPr>
          <a:xfrm>
            <a:off x="632565" y="291448"/>
            <a:ext cx="6400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4400" b="1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Name:_________ </a:t>
            </a:r>
            <a:r>
              <a:rPr lang="en-US" altLang="zh-TW" sz="4400" b="1" u="sng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                                             </a:t>
            </a:r>
            <a:endParaRPr lang="zh-TW" altLang="zh-TW" sz="24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A11E783-C47E-43AC-A840-94704305F8BB}"/>
              </a:ext>
            </a:extLst>
          </p:cNvPr>
          <p:cNvSpPr txBox="1"/>
          <p:nvPr/>
        </p:nvSpPr>
        <p:spPr>
          <a:xfrm>
            <a:off x="10481153" y="0"/>
            <a:ext cx="64571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W4-1 worksheet 3</a:t>
            </a:r>
            <a:endParaRPr lang="zh-TW" altLang="zh-TW" sz="1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3CD890F-35AF-4C4E-B5D7-39AB34C884C6}"/>
              </a:ext>
            </a:extLst>
          </p:cNvPr>
          <p:cNvSpPr txBox="1"/>
          <p:nvPr/>
        </p:nvSpPr>
        <p:spPr>
          <a:xfrm>
            <a:off x="11408372" y="8677870"/>
            <a:ext cx="13071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5400" b="1" dirty="0"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#6</a:t>
            </a:r>
            <a:r>
              <a:rPr lang="en-US" altLang="zh-TW" sz="4400" b="1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4400" b="1" u="sng" dirty="0">
                <a:effectLst/>
                <a:latin typeface="Comic Sans MS" panose="030F0702030302020204" pitchFamily="66" charset="0"/>
                <a:ea typeface="新細明體" panose="02020500000000000000" pitchFamily="18" charset="-120"/>
                <a:cs typeface="Times New Roman" panose="02020603050405020304" pitchFamily="18" charset="0"/>
              </a:rPr>
              <a:t>                                               </a:t>
            </a:r>
            <a:endParaRPr lang="zh-TW" altLang="zh-TW" sz="24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A3B6BB1-9722-404A-B759-6AC48727EE6C}"/>
              </a:ext>
            </a:extLst>
          </p:cNvPr>
          <p:cNvSpPr txBox="1"/>
          <p:nvPr/>
        </p:nvSpPr>
        <p:spPr>
          <a:xfrm>
            <a:off x="311585" y="3953709"/>
            <a:ext cx="6314684" cy="55089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2A1F7475-7D4A-4B7D-9B50-68B05AC6AC0B}"/>
              </a:ext>
            </a:extLst>
          </p:cNvPr>
          <p:cNvCxnSpPr>
            <a:cxnSpLocks/>
            <a:stCxn id="7" idx="0"/>
            <a:endCxn id="7" idx="2"/>
          </p:cNvCxnSpPr>
          <p:nvPr/>
        </p:nvCxnSpPr>
        <p:spPr>
          <a:xfrm>
            <a:off x="3468927" y="3953709"/>
            <a:ext cx="0" cy="550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43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>
            <a:extLst>
              <a:ext uri="{FF2B5EF4-FFF2-40B4-BE49-F238E27FC236}">
                <a16:creationId xmlns:a16="http://schemas.microsoft.com/office/drawing/2014/main" id="{AFBDD24A-3192-47D0-844A-62ACB002BA4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74" y="60673"/>
            <a:ext cx="11912252" cy="9540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7615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39</Words>
  <Application>Microsoft Office PowerPoint</Application>
  <PresentationFormat>A3 紙張 (297x420 公釐)</PresentationFormat>
  <Paragraphs>14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劉　彥</dc:creator>
  <cp:lastModifiedBy>劉　彥</cp:lastModifiedBy>
  <cp:revision>4</cp:revision>
  <dcterms:created xsi:type="dcterms:W3CDTF">2021-08-25T22:56:35Z</dcterms:created>
  <dcterms:modified xsi:type="dcterms:W3CDTF">2021-08-26T15:47:52Z</dcterms:modified>
</cp:coreProperties>
</file>